
<file path=[Content_Types].xml><?xml version="1.0" encoding="utf-8"?>
<Types xmlns="http://schemas.openxmlformats.org/package/2006/content-types">
  <Default Extension="png" ContentType="image/png"/>
  <Default Extension="png&amp;ehk=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jpg&amp;ehk=Bp7to3" ContentType="image/jpe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65" r:id="rId3"/>
    <p:sldId id="260" r:id="rId4"/>
    <p:sldId id="257" r:id="rId5"/>
    <p:sldId id="258" r:id="rId6"/>
    <p:sldId id="259" r:id="rId7"/>
    <p:sldId id="262" r:id="rId8"/>
    <p:sldId id="264" r:id="rId9"/>
    <p:sldId id="263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2754"/>
    <a:srgbClr val="492856"/>
    <a:srgbClr val="2B2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wmf"/></Relationships>
</file>

<file path=ppt/media/image1.jpeg>
</file>

<file path=ppt/media/image11.jpg>
</file>

<file path=ppt/media/image12.jpg>
</file>

<file path=ppt/media/image13.jpg>
</file>

<file path=ppt/media/image14.wmf>
</file>

<file path=ppt/media/image15.png>
</file>

<file path=ppt/media/image16.jpg>
</file>

<file path=ppt/media/image2.png>
</file>

<file path=ppt/media/image3.jpg&ehk=Bp7to3>
</file>

<file path=ppt/media/image4.png&ehk=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615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386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591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4777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389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510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022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9694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377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2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918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543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453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37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9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04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86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1/25/2017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309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  <p:sldLayoutId id="214748369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://gregorhinckley.x10host.com/FEWD1/irishwreck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&amp;ehk="/><Relationship Id="rId2" Type="http://schemas.openxmlformats.org/officeDocument/2006/relationships/image" Target="../media/image3.jpg&amp;ehk=Bp7to3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4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1552248"/>
            <a:ext cx="7261560" cy="2550877"/>
          </a:xfrm>
        </p:spPr>
        <p:txBody>
          <a:bodyPr/>
          <a:lstStyle/>
          <a:p>
            <a:r>
              <a:rPr lang="en-US" dirty="0"/>
              <a:t>Team 8 – </a:t>
            </a:r>
            <a:br>
              <a:rPr lang="en-US" dirty="0"/>
            </a:br>
            <a:r>
              <a:rPr lang="en-US" dirty="0"/>
              <a:t>IrishWrecksOnline.net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Coming to the 21</a:t>
            </a:r>
            <a:r>
              <a:rPr lang="en-US" baseline="30000" dirty="0"/>
              <a:t>st</a:t>
            </a:r>
            <a:r>
              <a:rPr lang="en-US" dirty="0"/>
              <a:t> Century</a:t>
            </a:r>
          </a:p>
        </p:txBody>
      </p:sp>
    </p:spTree>
    <p:extLst>
      <p:ext uri="{BB962C8B-B14F-4D97-AF65-F5344CB8AC3E}">
        <p14:creationId xmlns:p14="http://schemas.microsoft.com/office/powerpoint/2010/main" val="16669223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737" y="1468629"/>
            <a:ext cx="3157144" cy="530223"/>
          </a:xfrm>
        </p:spPr>
        <p:txBody>
          <a:bodyPr/>
          <a:lstStyle/>
          <a:p>
            <a:r>
              <a:rPr lang="en-US" dirty="0"/>
              <a:t>So go live a little history </a:t>
            </a:r>
          </a:p>
        </p:txBody>
      </p:sp>
      <p:pic>
        <p:nvPicPr>
          <p:cNvPr id="4" name="Content Placeholder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94761" y="806959"/>
            <a:ext cx="5193791" cy="519379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11392" t="489" r="12339" b="39422"/>
          <a:stretch/>
        </p:blipFill>
        <p:spPr>
          <a:xfrm>
            <a:off x="97971" y="2630519"/>
            <a:ext cx="4072814" cy="2577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35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3608803" cy="2562225"/>
          </a:xfrm>
        </p:spPr>
        <p:txBody>
          <a:bodyPr>
            <a:normAutofit/>
          </a:bodyPr>
          <a:lstStyle/>
          <a:p>
            <a:r>
              <a:rPr lang="en-US" sz="2400" dirty="0"/>
              <a:t>Tracey Olson</a:t>
            </a:r>
          </a:p>
          <a:p>
            <a:pPr lvl="2"/>
            <a:r>
              <a:rPr lang="en-US" sz="2100" dirty="0"/>
              <a:t>Mehran </a:t>
            </a:r>
            <a:r>
              <a:rPr lang="en-US" sz="2100" dirty="0" err="1"/>
              <a:t>Nejad</a:t>
            </a:r>
            <a:endParaRPr lang="en-US" sz="2100" dirty="0"/>
          </a:p>
          <a:p>
            <a:pPr lvl="4"/>
            <a:r>
              <a:rPr lang="en-US" sz="1950" dirty="0"/>
              <a:t>Gregor </a:t>
            </a:r>
            <a:r>
              <a:rPr lang="en-US" sz="1950" dirty="0" err="1"/>
              <a:t>Hnckley</a:t>
            </a:r>
            <a:endParaRPr lang="en-US" sz="195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5018" y="2809876"/>
            <a:ext cx="4262210" cy="2770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5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did we do 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0872" y="3278737"/>
            <a:ext cx="3764902" cy="222515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We really thought we could improve the page for more modern look.  </a:t>
            </a:r>
          </a:p>
          <a:p>
            <a:r>
              <a:rPr lang="en-US" dirty="0"/>
              <a:t>Make it easier to use. </a:t>
            </a:r>
          </a:p>
          <a:p>
            <a:r>
              <a:rPr lang="en-US" dirty="0"/>
              <a:t>Easy to read</a:t>
            </a:r>
          </a:p>
          <a:p>
            <a:r>
              <a:rPr lang="en-US" dirty="0"/>
              <a:t>Something everybody of any experience can us.</a:t>
            </a:r>
          </a:p>
          <a:p>
            <a:r>
              <a:rPr lang="en-US" dirty="0"/>
              <a:t>Fun and informative </a:t>
            </a:r>
          </a:p>
        </p:txBody>
      </p:sp>
      <p:pic>
        <p:nvPicPr>
          <p:cNvPr id="4" name="Picture 3" descr="Burgess-Dunne, based on a previous design, the Dunne D.8 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655" y="2649334"/>
            <a:ext cx="2182479" cy="1636859"/>
          </a:xfrm>
          <a:prstGeom prst="rect">
            <a:avLst/>
          </a:prstGeom>
        </p:spPr>
      </p:pic>
      <p:pic>
        <p:nvPicPr>
          <p:cNvPr id="5" name="Picture 4" descr="Fichier:&lt;strong&gt;Boeing&lt;/strong&gt; logo.svg — Wikipédi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398" y="3934063"/>
            <a:ext cx="3157754" cy="1458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7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"/>
                            </p:stCondLst>
                            <p:childTnLst>
                              <p:par>
                                <p:cTn id="10" presetID="2" presetClass="entr" presetSubtype="9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IrishWrecksOnline.net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2809875"/>
            <a:ext cx="3366348" cy="256222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original page was a little dated:</a:t>
            </a:r>
          </a:p>
          <a:p>
            <a:r>
              <a:rPr lang="en-US" dirty="0"/>
              <a:t>Originally written in 1998 the page had a limited interface. </a:t>
            </a:r>
          </a:p>
          <a:p>
            <a:r>
              <a:rPr lang="en-US" dirty="0"/>
              <a:t>The site focuses on accessing a database of ship wrecks around Ireland.  </a:t>
            </a:r>
          </a:p>
          <a:p>
            <a:r>
              <a:rPr lang="en-US" dirty="0"/>
              <a:t>Th user interface was a little </a:t>
            </a:r>
            <a:r>
              <a:rPr lang="en-US" dirty="0" err="1"/>
              <a:t>shacky</a:t>
            </a:r>
            <a:r>
              <a:rPr lang="en-US" dirty="0"/>
              <a:t> – You had to click on an icon to get to the information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-1" t="14212" r="-17681" b="-17681"/>
          <a:stretch/>
        </p:blipFill>
        <p:spPr>
          <a:xfrm>
            <a:off x="4400314" y="1904163"/>
            <a:ext cx="5427698" cy="25806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5151" t="60924" r="37662" b="13471"/>
          <a:stretch/>
        </p:blipFill>
        <p:spPr>
          <a:xfrm>
            <a:off x="6292919" y="3600530"/>
            <a:ext cx="2742674" cy="1396854"/>
          </a:xfrm>
          <a:prstGeom prst="rect">
            <a:avLst/>
          </a:prstGeom>
        </p:spPr>
      </p:pic>
      <p:sp>
        <p:nvSpPr>
          <p:cNvPr id="6" name="Arrow: Right 5"/>
          <p:cNvSpPr/>
          <p:nvPr/>
        </p:nvSpPr>
        <p:spPr>
          <a:xfrm rot="1240406">
            <a:off x="5842630" y="2913923"/>
            <a:ext cx="732827" cy="57578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61005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 had to work for it.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4142" y="2402586"/>
            <a:ext cx="6399859" cy="3598164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83058" y="2666320"/>
            <a:ext cx="2366841" cy="3131490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50" dirty="0"/>
              <a:t>You did have an interactive map to click.  But is you did not know Ireland it was pretty limited</a:t>
            </a:r>
          </a:p>
          <a:p>
            <a:r>
              <a:rPr lang="en-US" sz="1350" dirty="0"/>
              <a:t>Local Knowledge was important. </a:t>
            </a:r>
          </a:p>
          <a:p>
            <a:r>
              <a:rPr lang="en-US" sz="1350" dirty="0"/>
              <a:t>Unattractive</a:t>
            </a:r>
          </a:p>
          <a:p>
            <a:r>
              <a:rPr lang="en-US" sz="1350" dirty="0"/>
              <a:t>Tabular layout all over the place.</a:t>
            </a:r>
          </a:p>
          <a:p>
            <a:r>
              <a:rPr lang="en-US" sz="1350" dirty="0"/>
              <a:t>Ancient School. </a:t>
            </a:r>
          </a:p>
        </p:txBody>
      </p:sp>
      <p:sp>
        <p:nvSpPr>
          <p:cNvPr id="6" name="Arrow: Right 5"/>
          <p:cNvSpPr/>
          <p:nvPr/>
        </p:nvSpPr>
        <p:spPr>
          <a:xfrm rot="19718895">
            <a:off x="6053235" y="4181281"/>
            <a:ext cx="594827" cy="300912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4141" y="2402586"/>
            <a:ext cx="6399859" cy="359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2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would use it?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42445" y="2837866"/>
            <a:ext cx="2989660" cy="2994932"/>
          </a:xfrm>
        </p:spPr>
        <p:txBody>
          <a:bodyPr/>
          <a:lstStyle/>
          <a:p>
            <a:r>
              <a:rPr lang="en-US" dirty="0"/>
              <a:t>We felt several different types of people might use it.  </a:t>
            </a:r>
          </a:p>
          <a:p>
            <a:r>
              <a:rPr lang="en-US" dirty="0"/>
              <a:t>Scholars </a:t>
            </a:r>
          </a:p>
          <a:p>
            <a:r>
              <a:rPr lang="en-US" dirty="0"/>
              <a:t>Vacationers</a:t>
            </a:r>
          </a:p>
          <a:p>
            <a:r>
              <a:rPr lang="en-US" dirty="0"/>
              <a:t>Students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378" y="2384770"/>
            <a:ext cx="2191366" cy="29332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2114" r="9395"/>
          <a:stretch/>
        </p:blipFill>
        <p:spPr>
          <a:xfrm>
            <a:off x="1819470" y="2796621"/>
            <a:ext cx="2111051" cy="2788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5557" r="16779"/>
          <a:stretch/>
        </p:blipFill>
        <p:spPr>
          <a:xfrm>
            <a:off x="2898160" y="3195567"/>
            <a:ext cx="2225351" cy="263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99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21" presetClass="entr" presetSubtype="1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90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0"/>
                            </p:stCondLst>
                            <p:childTnLst>
                              <p:par>
                                <p:cTn id="27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7660" y="1587501"/>
            <a:ext cx="2839616" cy="530223"/>
          </a:xfrm>
        </p:spPr>
        <p:txBody>
          <a:bodyPr/>
          <a:lstStyle/>
          <a:p>
            <a:pPr algn="r"/>
            <a:r>
              <a:rPr lang="en-US" dirty="0"/>
              <a:t>Persona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3016" y="1542022"/>
            <a:ext cx="2352845" cy="379283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Nthaba Ngalo</a:t>
            </a:r>
          </a:p>
          <a:p>
            <a:pPr lvl="1"/>
            <a:r>
              <a:rPr lang="en-US" dirty="0"/>
              <a:t>History Professor </a:t>
            </a:r>
            <a:br>
              <a:rPr lang="en-US" dirty="0"/>
            </a:br>
            <a:r>
              <a:rPr lang="en-US" dirty="0"/>
              <a:t>University of Durban</a:t>
            </a:r>
          </a:p>
          <a:p>
            <a:pPr lvl="1"/>
            <a:r>
              <a:rPr lang="en-US" dirty="0"/>
              <a:t>Homiest Diver but is looking in to family history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934" y="2641418"/>
            <a:ext cx="1595250" cy="2135332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346206" y="1487448"/>
            <a:ext cx="4554978" cy="3827634"/>
            <a:chOff x="461608" y="840263"/>
            <a:chExt cx="6073304" cy="5103513"/>
          </a:xfrm>
        </p:grpSpPr>
        <p:sp>
          <p:nvSpPr>
            <p:cNvPr id="5" name="Rectangle 4"/>
            <p:cNvSpPr/>
            <p:nvPr/>
          </p:nvSpPr>
          <p:spPr>
            <a:xfrm>
              <a:off x="4369575" y="5235889"/>
              <a:ext cx="2165337" cy="707887"/>
            </a:xfrm>
            <a:prstGeom prst="rect">
              <a:avLst/>
            </a:prstGeom>
            <a:noFill/>
          </p:spPr>
          <p:txBody>
            <a:bodyPr wrap="square" lIns="68580" tIns="34290" rIns="68580" bIns="34290">
              <a:spAutoFit/>
            </a:bodyPr>
            <a:lstStyle/>
            <a:p>
              <a:pPr algn="ctr"/>
              <a:r>
                <a:rPr lang="en-US" sz="3000" dirty="0" err="1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Ntahba</a:t>
              </a:r>
              <a:endParaRPr lang="en-US" sz="3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Content Placeholder 2"/>
            <p:cNvSpPr txBox="1">
              <a:spLocks/>
            </p:cNvSpPr>
            <p:nvPr/>
          </p:nvSpPr>
          <p:spPr>
            <a:xfrm>
              <a:off x="461608" y="840263"/>
              <a:ext cx="3137127" cy="1865615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68580" tIns="34290" rIns="68580" bIns="3429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50" dirty="0"/>
                <a:t>Nthaba Ngalo</a:t>
              </a:r>
            </a:p>
            <a:p>
              <a:pPr lvl="1"/>
              <a:r>
                <a:rPr lang="en-US" sz="1200" dirty="0"/>
                <a:t>History Professor </a:t>
              </a:r>
              <a:br>
                <a:rPr lang="en-US" sz="1200" dirty="0"/>
              </a:br>
              <a:r>
                <a:rPr lang="en-US" sz="1200" dirty="0"/>
                <a:t>University of Durban</a:t>
              </a:r>
            </a:p>
            <a:p>
              <a:pPr lvl="1"/>
              <a:r>
                <a:rPr lang="en-US" sz="1200" dirty="0"/>
                <a:t>Homiest Diver but is looking in to family history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85499" y="2306122"/>
              <a:ext cx="2127000" cy="2847109"/>
            </a:xfrm>
            <a:prstGeom prst="rect">
              <a:avLst/>
            </a:prstGeom>
          </p:spPr>
        </p:pic>
      </p:grpSp>
      <p:grpSp>
        <p:nvGrpSpPr>
          <p:cNvPr id="17" name="Group 16"/>
          <p:cNvGrpSpPr/>
          <p:nvPr/>
        </p:nvGrpSpPr>
        <p:grpSpPr>
          <a:xfrm>
            <a:off x="329397" y="2886659"/>
            <a:ext cx="6309530" cy="2750901"/>
            <a:chOff x="439195" y="2705878"/>
            <a:chExt cx="8412707" cy="3667867"/>
          </a:xfrm>
        </p:grpSpPr>
        <p:grpSp>
          <p:nvGrpSpPr>
            <p:cNvPr id="9" name="Group 8"/>
            <p:cNvGrpSpPr/>
            <p:nvPr/>
          </p:nvGrpSpPr>
          <p:grpSpPr>
            <a:xfrm>
              <a:off x="6514892" y="3006915"/>
              <a:ext cx="2337010" cy="3366830"/>
              <a:chOff x="6514892" y="3006915"/>
              <a:chExt cx="2337010" cy="336683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6534912" y="5665858"/>
                <a:ext cx="2316990" cy="707887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>
                <a:spAutoFit/>
              </a:bodyPr>
              <a:lstStyle/>
              <a:p>
                <a:pPr algn="ctr"/>
                <a:r>
                  <a:rPr lang="en-US" sz="30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Jackson</a:t>
                </a:r>
              </a:p>
            </p:txBody>
          </p:sp>
          <p:pic>
            <p:nvPicPr>
              <p:cNvPr id="7" name="Picture 6"/>
              <p:cNvPicPr>
                <a:picLocks noChangeAspect="1"/>
              </p:cNvPicPr>
              <p:nvPr/>
            </p:nvPicPr>
            <p:blipFill rotWithShape="1">
              <a:blip r:embed="rId3"/>
              <a:srcRect l="5371" r="7041"/>
              <a:stretch/>
            </p:blipFill>
            <p:spPr>
              <a:xfrm>
                <a:off x="6514892" y="3006915"/>
                <a:ext cx="2337010" cy="2766278"/>
              </a:xfrm>
              <a:prstGeom prst="rect">
                <a:avLst/>
              </a:prstGeom>
            </p:spPr>
          </p:pic>
        </p:grpSp>
        <p:sp>
          <p:nvSpPr>
            <p:cNvPr id="15" name="Content Placeholder 2"/>
            <p:cNvSpPr txBox="1">
              <a:spLocks/>
            </p:cNvSpPr>
            <p:nvPr/>
          </p:nvSpPr>
          <p:spPr>
            <a:xfrm>
              <a:off x="439195" y="2705878"/>
              <a:ext cx="3137127" cy="191513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68580" tIns="34290" rIns="68580" bIns="3429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50" dirty="0"/>
                <a:t>Jackson </a:t>
              </a:r>
              <a:r>
                <a:rPr lang="en-US" sz="1350" dirty="0" err="1"/>
                <a:t>McCleary</a:t>
              </a:r>
              <a:endParaRPr lang="en-US" sz="1350" dirty="0"/>
            </a:p>
            <a:p>
              <a:pPr lvl="1"/>
              <a:r>
                <a:rPr lang="en-US" sz="1200" dirty="0"/>
                <a:t>IT Manager In</a:t>
              </a:r>
              <a:br>
                <a:rPr lang="en-US" sz="1200" dirty="0"/>
              </a:br>
              <a:r>
                <a:rPr lang="en-US" sz="1200" dirty="0" err="1"/>
                <a:t>Dalas</a:t>
              </a:r>
              <a:r>
                <a:rPr lang="en-US" sz="1200" dirty="0"/>
                <a:t> </a:t>
              </a:r>
              <a:r>
                <a:rPr lang="en-US" sz="1200" dirty="0" err="1"/>
                <a:t>Tx</a:t>
              </a:r>
              <a:endParaRPr lang="en-US" sz="1200" dirty="0"/>
            </a:p>
            <a:p>
              <a:pPr lvl="1"/>
              <a:r>
                <a:rPr lang="en-US" sz="1200" dirty="0"/>
                <a:t>Researching his Family history</a:t>
              </a:r>
            </a:p>
            <a:p>
              <a:endParaRPr lang="en-US" sz="1350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58149" y="2753464"/>
            <a:ext cx="8301621" cy="3014333"/>
            <a:chOff x="477532" y="2528285"/>
            <a:chExt cx="11068828" cy="4019111"/>
          </a:xfrm>
        </p:grpSpPr>
        <p:grpSp>
          <p:nvGrpSpPr>
            <p:cNvPr id="11" name="Group 10"/>
            <p:cNvGrpSpPr/>
            <p:nvPr/>
          </p:nvGrpSpPr>
          <p:grpSpPr>
            <a:xfrm>
              <a:off x="9122602" y="2528285"/>
              <a:ext cx="2423758" cy="3667289"/>
              <a:chOff x="9122602" y="2528285"/>
              <a:chExt cx="2423758" cy="3667289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622742" y="5487687"/>
                <a:ext cx="1423478" cy="707887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>
                <a:spAutoFit/>
              </a:bodyPr>
              <a:lstStyle/>
              <a:p>
                <a:pPr algn="ctr"/>
                <a:r>
                  <a:rPr lang="en-US" sz="30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Orla</a:t>
                </a:r>
              </a:p>
            </p:txBody>
          </p:sp>
          <p:pic>
            <p:nvPicPr>
              <p:cNvPr id="10" name="Picture 9"/>
              <p:cNvPicPr>
                <a:picLocks noChangeAspect="1"/>
              </p:cNvPicPr>
              <p:nvPr/>
            </p:nvPicPr>
            <p:blipFill rotWithShape="1">
              <a:blip r:embed="rId4"/>
              <a:srcRect l="13793" t="-229" r="17278" b="229"/>
              <a:stretch/>
            </p:blipFill>
            <p:spPr>
              <a:xfrm>
                <a:off x="9122602" y="2528285"/>
                <a:ext cx="2423758" cy="2819634"/>
              </a:xfrm>
              <a:prstGeom prst="rect">
                <a:avLst/>
              </a:prstGeom>
            </p:spPr>
          </p:pic>
        </p:grpSp>
        <p:sp>
          <p:nvSpPr>
            <p:cNvPr id="16" name="Content Placeholder 2"/>
            <p:cNvSpPr txBox="1">
              <a:spLocks/>
            </p:cNvSpPr>
            <p:nvPr/>
          </p:nvSpPr>
          <p:spPr>
            <a:xfrm>
              <a:off x="477532" y="4632266"/>
              <a:ext cx="3137127" cy="1915130"/>
            </a:xfrm>
            <a:prstGeom prst="rect">
              <a:avLst/>
            </a:prstGeom>
            <a:solidFill>
              <a:schemeClr val="bg1"/>
            </a:solidFill>
          </p:spPr>
          <p:txBody>
            <a:bodyPr vert="horz" lIns="68580" tIns="34290" rIns="68580" bIns="34290" rtlCol="0">
              <a:normAutofit fontScale="92500" lnSpcReduction="20000"/>
            </a:bodyPr>
            <a:lstStyle>
              <a:lvl1pPr marL="342900" indent="-3429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8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6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4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ts val="1000"/>
                </a:spcBef>
                <a:spcAft>
                  <a:spcPts val="0"/>
                </a:spcAft>
                <a:buClr>
                  <a:schemeClr val="accent1"/>
                </a:buClr>
                <a:buSzPct val="80000"/>
                <a:buFont typeface="Wingdings 3" charset="2"/>
                <a:buChar char=""/>
                <a:defRPr sz="1200" b="0" i="0" kern="120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350" dirty="0"/>
                <a:t>Orla Murphy</a:t>
              </a:r>
            </a:p>
            <a:p>
              <a:pPr lvl="1"/>
              <a:r>
                <a:rPr lang="en-US" sz="1200" dirty="0"/>
                <a:t>Student</a:t>
              </a:r>
              <a:br>
                <a:rPr lang="en-US" sz="1200" dirty="0"/>
              </a:br>
              <a:r>
                <a:rPr lang="en-US" sz="1200" dirty="0"/>
                <a:t>PhD in Earth and Ocean sciences</a:t>
              </a:r>
            </a:p>
            <a:p>
              <a:pPr lvl="1"/>
              <a:r>
                <a:rPr lang="en-US" sz="1200" dirty="0"/>
                <a:t>Diving since she was a child she has a passion for the ocean.</a:t>
              </a:r>
            </a:p>
            <a:p>
              <a:endParaRPr lang="en-US" sz="1350" dirty="0"/>
            </a:p>
          </p:txBody>
        </p:sp>
      </p:grpSp>
    </p:spTree>
    <p:extLst>
      <p:ext uri="{BB962C8B-B14F-4D97-AF65-F5344CB8AC3E}">
        <p14:creationId xmlns:p14="http://schemas.microsoft.com/office/powerpoint/2010/main" val="380141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Visions to made it better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485" y="2219939"/>
            <a:ext cx="2950506" cy="20515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928" y="2884130"/>
            <a:ext cx="3404771" cy="29791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7655" y="2834558"/>
            <a:ext cx="3752888" cy="240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10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928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452" y="1288796"/>
            <a:ext cx="1946963" cy="1565274"/>
          </a:xfrm>
          <a:solidFill>
            <a:srgbClr val="452754"/>
          </a:solidFill>
        </p:spPr>
        <p:txBody>
          <a:bodyPr/>
          <a:lstStyle/>
          <a:p>
            <a:r>
              <a:rPr lang="en-US" dirty="0"/>
              <a:t>Getting the data – Card Sort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1199772"/>
              </p:ext>
            </p:extLst>
          </p:nvPr>
        </p:nvGraphicFramePr>
        <p:xfrm>
          <a:off x="2505270" y="1288797"/>
          <a:ext cx="6388991" cy="471195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Image" r:id="rId3" imgW="13904640" imgH="10285560" progId="Photoshop.Image.18">
                  <p:embed/>
                </p:oleObj>
              </mc:Choice>
              <mc:Fallback>
                <p:oleObj name="Image" r:id="rId3" imgW="13904640" imgH="10285560" progId="Photoshop.Image.1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5270" y="1288797"/>
                        <a:ext cx="6388991" cy="471195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34987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107</TotalTime>
  <Words>209</Words>
  <Application>Microsoft Office PowerPoint</Application>
  <PresentationFormat>On-screen Show (4:3)</PresentationFormat>
  <Paragraphs>47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Wingdings 3</vt:lpstr>
      <vt:lpstr>Ion Boardroom</vt:lpstr>
      <vt:lpstr>Image</vt:lpstr>
      <vt:lpstr>Team 8 –  IrishWrecksOnline.net</vt:lpstr>
      <vt:lpstr>Members</vt:lpstr>
      <vt:lpstr>Why did we do it?</vt:lpstr>
      <vt:lpstr>IrishWrecksOnline.net</vt:lpstr>
      <vt:lpstr>Users had to work for it. </vt:lpstr>
      <vt:lpstr>Who would use it? </vt:lpstr>
      <vt:lpstr>Persona</vt:lpstr>
      <vt:lpstr>Different Visions to made it better</vt:lpstr>
      <vt:lpstr>Getting the data – Card Sort</vt:lpstr>
      <vt:lpstr>So go live a little history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8 –  IrishWrecksOnline.net</dc:title>
  <dc:creator>Gregor Hinckley</dc:creator>
  <cp:lastModifiedBy>Gregor Hinckley</cp:lastModifiedBy>
  <cp:revision>13</cp:revision>
  <dcterms:created xsi:type="dcterms:W3CDTF">2017-01-25T05:35:56Z</dcterms:created>
  <dcterms:modified xsi:type="dcterms:W3CDTF">2017-01-25T14:26:35Z</dcterms:modified>
</cp:coreProperties>
</file>

<file path=docProps/thumbnail.jpeg>
</file>